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  <p:sldMasterId id="2147483697" r:id="rId2"/>
    <p:sldMasterId id="2147483684" r:id="rId3"/>
  </p:sldMasterIdLst>
  <p:notesMasterIdLst>
    <p:notesMasterId r:id="rId6"/>
  </p:notesMasterIdLst>
  <p:handoutMasterIdLst>
    <p:handoutMasterId r:id="rId7"/>
  </p:handoutMasterIdLst>
  <p:sldIdLst>
    <p:sldId id="1846" r:id="rId4"/>
    <p:sldId id="878" r:id="rId5"/>
  </p:sldIdLst>
  <p:sldSz cx="9906000" cy="6858000" type="A4"/>
  <p:notesSz cx="9998075" cy="68659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D3B"/>
    <a:srgbClr val="F7F7F7"/>
    <a:srgbClr val="F8DAFA"/>
    <a:srgbClr val="F2F2F2"/>
    <a:srgbClr val="FEF8FE"/>
    <a:srgbClr val="F9DDFB"/>
    <a:srgbClr val="ED9FF3"/>
    <a:srgbClr val="B2C6B2"/>
    <a:srgbClr val="98C0D4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0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128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26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32114" cy="3444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63650" y="0"/>
            <a:ext cx="4332114" cy="3444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0F1DE-13F2-4F4A-AD6B-B3F73FCBC9B7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521442"/>
            <a:ext cx="4332114" cy="3444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63650" y="6521442"/>
            <a:ext cx="4332114" cy="3444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5B095-6F2A-4EC6-B857-1E375E2373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9053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32114" cy="3444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63650" y="0"/>
            <a:ext cx="4332114" cy="3444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F443-41E9-4E75-827A-4191DF3BAB4D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25813" y="857250"/>
            <a:ext cx="3348037" cy="2317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0964" y="3304329"/>
            <a:ext cx="7998459" cy="27036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21442"/>
            <a:ext cx="4332114" cy="3444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63650" y="6521442"/>
            <a:ext cx="4332114" cy="3444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C5EE5-4A35-4146-90B4-053567C7BA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122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7110455" cy="216309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3467178"/>
            <a:ext cx="7429500" cy="161870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 vert="horz" lIns="74295" tIns="37148" rIns="74295" bIns="3714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ECC8A33-EFFD-423C-9B79-93CC6F632C1C}" type="slidenum">
              <a:rPr lang="en-AU" sz="975" smtClean="0"/>
              <a:pPr/>
              <a:t>‹#›</a:t>
            </a:fld>
            <a:endParaRPr lang="en-AU" sz="975"/>
          </a:p>
        </p:txBody>
      </p:sp>
      <p:sp>
        <p:nvSpPr>
          <p:cNvPr id="8" name="Rectangle 7"/>
          <p:cNvSpPr/>
          <p:nvPr userDrawn="1"/>
        </p:nvSpPr>
        <p:spPr>
          <a:xfrm>
            <a:off x="0" y="5659936"/>
            <a:ext cx="9906000" cy="1198064"/>
          </a:xfrm>
          <a:prstGeom prst="rect">
            <a:avLst/>
          </a:prstGeom>
          <a:solidFill>
            <a:srgbClr val="231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5955893"/>
            <a:ext cx="9906000" cy="0"/>
          </a:xfrm>
          <a:prstGeom prst="line">
            <a:avLst/>
          </a:prstGeom>
          <a:ln w="381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6122845"/>
            <a:ext cx="9906000" cy="0"/>
          </a:xfrm>
          <a:prstGeom prst="line">
            <a:avLst/>
          </a:prstGeom>
          <a:ln w="381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405" y="131294"/>
            <a:ext cx="1988758" cy="239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6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797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828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7110455" cy="216309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3467178"/>
            <a:ext cx="7429500" cy="161870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ABD158-57D7-449F-8FAB-C8C9061E9068}" type="datetimeFigureOut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14/8/2024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 vert="horz" lIns="74295" tIns="37148" rIns="74295" bIns="3714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C8A33-EFFD-423C-9B79-93CC6F632C1C}" type="slidenum">
              <a:rPr kumimoji="0" lang="en-AU" sz="97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9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659936"/>
            <a:ext cx="9906000" cy="1198064"/>
          </a:xfrm>
          <a:prstGeom prst="rect">
            <a:avLst/>
          </a:prstGeom>
          <a:solidFill>
            <a:srgbClr val="231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6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5955893"/>
            <a:ext cx="9906000" cy="0"/>
          </a:xfrm>
          <a:prstGeom prst="line">
            <a:avLst/>
          </a:prstGeom>
          <a:ln w="381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6122845"/>
            <a:ext cx="9906000" cy="0"/>
          </a:xfrm>
          <a:prstGeom prst="line">
            <a:avLst/>
          </a:prstGeom>
          <a:ln w="381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405" y="131294"/>
            <a:ext cx="1988758" cy="239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97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31D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64DE79-268F-4C1A-8933-263129D2AF90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8/14/24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431844"/>
            <a:ext cx="9906000" cy="426156"/>
          </a:xfrm>
          <a:prstGeom prst="rect">
            <a:avLst/>
          </a:prstGeom>
          <a:solidFill>
            <a:srgbClr val="231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6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40990"/>
            <a:ext cx="9906000" cy="0"/>
          </a:xfrm>
          <a:prstGeom prst="line">
            <a:avLst/>
          </a:prstGeom>
          <a:ln w="127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6600258"/>
            <a:ext cx="9906000" cy="0"/>
          </a:xfrm>
          <a:prstGeom prst="line">
            <a:avLst/>
          </a:prstGeom>
          <a:ln w="127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7521018" y="6508755"/>
            <a:ext cx="2228850" cy="365125"/>
          </a:xfrm>
          <a:prstGeom prst="rect">
            <a:avLst/>
          </a:prstGeom>
        </p:spPr>
        <p:txBody>
          <a:bodyPr vert="horz" lIns="74295" tIns="37148" rIns="74295" bIns="3714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13" b="0" i="0" u="none" strike="noStrike" kern="1200" cap="none" spc="0" normalizeH="0" baseline="0" noProof="0" dirty="0">
                <a:ln>
                  <a:noFill/>
                </a:ln>
                <a:solidFill>
                  <a:srgbClr val="998EB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Page </a:t>
            </a:r>
            <a:fld id="{BECC8A33-EFFD-423C-9B79-93CC6F632C1C}" type="slidenum">
              <a:rPr kumimoji="0" lang="en-AU" sz="813" b="0" i="0" u="none" strike="noStrike" kern="1200" cap="none" spc="0" normalizeH="0" baseline="0" noProof="0" smtClean="0">
                <a:ln>
                  <a:noFill/>
                </a:ln>
                <a:solidFill>
                  <a:srgbClr val="998EB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813" b="0" i="0" u="none" strike="noStrike" kern="1200" cap="none" spc="0" normalizeH="0" baseline="0" noProof="0" dirty="0">
              <a:ln>
                <a:noFill/>
              </a:ln>
              <a:solidFill>
                <a:srgbClr val="998EBC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752" y="117296"/>
            <a:ext cx="915146" cy="110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891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64DE79-268F-4C1A-8933-263129D2AF90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8/14/24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431844"/>
            <a:ext cx="9906000" cy="426156"/>
          </a:xfrm>
          <a:prstGeom prst="rect">
            <a:avLst/>
          </a:prstGeom>
          <a:solidFill>
            <a:srgbClr val="231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6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40990"/>
            <a:ext cx="9906000" cy="0"/>
          </a:xfrm>
          <a:prstGeom prst="line">
            <a:avLst/>
          </a:prstGeom>
          <a:ln w="127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0" y="6600258"/>
            <a:ext cx="9906000" cy="0"/>
          </a:xfrm>
          <a:prstGeom prst="line">
            <a:avLst/>
          </a:prstGeom>
          <a:ln w="127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7521018" y="6508755"/>
            <a:ext cx="2228850" cy="365125"/>
          </a:xfrm>
          <a:prstGeom prst="rect">
            <a:avLst/>
          </a:prstGeom>
        </p:spPr>
        <p:txBody>
          <a:bodyPr vert="horz" lIns="74295" tIns="37148" rIns="74295" bIns="3714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13" b="0" i="0" u="none" strike="noStrike" kern="1200" cap="none" spc="0" normalizeH="0" baseline="0" noProof="0" dirty="0">
                <a:ln>
                  <a:noFill/>
                </a:ln>
                <a:solidFill>
                  <a:srgbClr val="685A9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Page </a:t>
            </a:r>
            <a:fld id="{BECC8A33-EFFD-423C-9B79-93CC6F632C1C}" type="slidenum">
              <a:rPr kumimoji="0" lang="en-AU" sz="813" b="0" i="0" u="none" strike="noStrike" kern="1200" cap="none" spc="0" normalizeH="0" baseline="0" noProof="0" smtClean="0">
                <a:ln>
                  <a:noFill/>
                </a:ln>
                <a:solidFill>
                  <a:srgbClr val="685A9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813" b="0" i="0" u="none" strike="noStrike" kern="1200" cap="none" spc="0" normalizeH="0" baseline="0" noProof="0" dirty="0">
              <a:ln>
                <a:noFill/>
              </a:ln>
              <a:solidFill>
                <a:srgbClr val="685A9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752" y="117296"/>
            <a:ext cx="915146" cy="110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637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ABD158-57D7-449F-8FAB-C8C9061E9068}" type="datetimeFigureOut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14/8/2024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C8A33-EFFD-423C-9B79-93CC6F632C1C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461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ABD158-57D7-449F-8FAB-C8C9061E9068}" type="datetimeFigureOut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14/8/2024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C8A33-EFFD-423C-9B79-93CC6F632C1C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500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ABD158-57D7-449F-8FAB-C8C9061E9068}" type="datetimeFigureOut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14/8/2024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C8A33-EFFD-423C-9B79-93CC6F632C1C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61285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ABD158-57D7-449F-8FAB-C8C9061E9068}" type="datetimeFigureOut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14/8/2024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C8A33-EFFD-423C-9B79-93CC6F632C1C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268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ABD158-57D7-449F-8FAB-C8C9061E9068}" type="datetimeFigureOut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14/8/2024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C8A33-EFFD-423C-9B79-93CC6F632C1C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185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31D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752" y="117296"/>
            <a:ext cx="915146" cy="110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773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ABD158-57D7-449F-8FAB-C8C9061E9068}" type="datetimeFigureOut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14/8/2024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C8A33-EFFD-423C-9B79-93CC6F632C1C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670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ABD158-57D7-449F-8FAB-C8C9061E9068}" type="datetimeFigureOut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14/8/2024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C8A33-EFFD-423C-9B79-93CC6F632C1C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1078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ABD158-57D7-449F-8FAB-C8C9061E9068}" type="datetimeFigureOut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14/8/2024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C8A33-EFFD-423C-9B79-93CC6F632C1C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46021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 without Insig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3"/>
          <p:cNvSpPr>
            <a:spLocks noGrp="1"/>
          </p:cNvSpPr>
          <p:nvPr>
            <p:ph type="body" sz="quarter" idx="15" hasCustomPrompt="1"/>
            <p:custDataLst>
              <p:tags r:id="rId1"/>
            </p:custDataLst>
          </p:nvPr>
        </p:nvSpPr>
        <p:spPr>
          <a:xfrm>
            <a:off x="134939" y="1612902"/>
            <a:ext cx="7056703" cy="39805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77391" marR="0" indent="-77391" algn="l" defTabSz="74295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391" algn="l"/>
              </a:tabLst>
              <a:defRPr sz="1138" b="1" baseline="0">
                <a:latin typeface="+mn-lt"/>
              </a:defRPr>
            </a:lvl1pPr>
          </a:lstStyle>
          <a:p>
            <a:pPr lvl="0"/>
            <a:r>
              <a:rPr lang="en-AU"/>
              <a:t>[Insert Graph title in here]</a:t>
            </a:r>
            <a:endParaRPr lang="en-AU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133722" y="569906"/>
            <a:ext cx="9595601" cy="8148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00" b="1">
                <a:latin typeface="+mn-lt"/>
              </a:defRPr>
            </a:lvl1pPr>
          </a:lstStyle>
          <a:p>
            <a:pPr lvl="0"/>
            <a:r>
              <a:rPr lang="en-AU"/>
              <a:t>[Insert Page Lead In here…..]</a:t>
            </a:r>
          </a:p>
          <a:p>
            <a:pPr lvl="0"/>
            <a:endParaRPr lang="en-AU"/>
          </a:p>
          <a:p>
            <a:pPr lvl="0"/>
            <a:endParaRPr lang="en-AU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1490260" y="0"/>
            <a:ext cx="8317282" cy="463550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300" b="1" cap="all" baseline="0">
                <a:solidFill>
                  <a:srgbClr val="00626E"/>
                </a:solidFill>
              </a:defRPr>
            </a:lvl1pPr>
          </a:lstStyle>
          <a:p>
            <a:pPr lvl="0"/>
            <a:r>
              <a:rPr lang="en-AU" dirty="0"/>
              <a:t>[Insert page title]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131798" y="6336632"/>
            <a:ext cx="4664793" cy="526980"/>
          </a:xfrm>
          <a:prstGeom prst="rect">
            <a:avLst/>
          </a:prstGeom>
        </p:spPr>
        <p:txBody>
          <a:bodyPr anchor="t">
            <a:normAutofit/>
          </a:bodyPr>
          <a:lstStyle>
            <a:lvl1pPr marL="77391" marR="0" indent="-77391" algn="l" defTabSz="74295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391" algn="l"/>
              </a:tabLst>
              <a:defRPr sz="65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AU"/>
              <a:t>Source: [Insert source information here]</a:t>
            </a:r>
            <a:endParaRPr lang="en-AU" dirty="0"/>
          </a:p>
        </p:txBody>
      </p:sp>
      <p:sp>
        <p:nvSpPr>
          <p:cNvPr id="10" name="Slide Number Placeholder 3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697291" y="6381750"/>
            <a:ext cx="2503487" cy="28733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7429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828948-28F0-49BA-A9AE-E9B0B290186A}" type="slidenum">
              <a:rPr kumimoji="0" lang="en-AU" sz="975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ctr" defTabSz="742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97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047566" y="6611782"/>
            <a:ext cx="1297150" cy="21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1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Commercial in Confidence</a:t>
            </a:r>
          </a:p>
        </p:txBody>
      </p:sp>
    </p:spTree>
    <p:extLst>
      <p:ext uri="{BB962C8B-B14F-4D97-AF65-F5344CB8AC3E}">
        <p14:creationId xmlns:p14="http://schemas.microsoft.com/office/powerpoint/2010/main" val="1833133899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7110455" cy="216309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3467178"/>
            <a:ext cx="7429500" cy="161870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 vert="horz" lIns="74295" tIns="37148" rIns="74295" bIns="3714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ECC8A33-EFFD-423C-9B79-93CC6F632C1C}" type="slidenum">
              <a:rPr lang="en-AU" sz="975" smtClean="0"/>
              <a:pPr/>
              <a:t>‹#›</a:t>
            </a:fld>
            <a:endParaRPr lang="en-AU" sz="975"/>
          </a:p>
        </p:txBody>
      </p:sp>
      <p:sp>
        <p:nvSpPr>
          <p:cNvPr id="8" name="Rectangle 7"/>
          <p:cNvSpPr/>
          <p:nvPr userDrawn="1"/>
        </p:nvSpPr>
        <p:spPr>
          <a:xfrm>
            <a:off x="0" y="5659936"/>
            <a:ext cx="9906000" cy="1198064"/>
          </a:xfrm>
          <a:prstGeom prst="rect">
            <a:avLst/>
          </a:prstGeom>
          <a:solidFill>
            <a:srgbClr val="231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5955893"/>
            <a:ext cx="9906000" cy="0"/>
          </a:xfrm>
          <a:prstGeom prst="line">
            <a:avLst/>
          </a:prstGeom>
          <a:ln w="381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6122845"/>
            <a:ext cx="9906000" cy="0"/>
          </a:xfrm>
          <a:prstGeom prst="line">
            <a:avLst/>
          </a:prstGeom>
          <a:ln w="381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405" y="131294"/>
            <a:ext cx="1988758" cy="239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17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31D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31844"/>
            <a:ext cx="9906000" cy="426156"/>
          </a:xfrm>
          <a:prstGeom prst="rect">
            <a:avLst/>
          </a:prstGeom>
          <a:solidFill>
            <a:srgbClr val="231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40990"/>
            <a:ext cx="9906000" cy="0"/>
          </a:xfrm>
          <a:prstGeom prst="line">
            <a:avLst/>
          </a:prstGeom>
          <a:ln w="127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6600258"/>
            <a:ext cx="9906000" cy="0"/>
          </a:xfrm>
          <a:prstGeom prst="line">
            <a:avLst/>
          </a:prstGeom>
          <a:ln w="127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7521018" y="6508755"/>
            <a:ext cx="2228850" cy="365125"/>
          </a:xfrm>
          <a:prstGeom prst="rect">
            <a:avLst/>
          </a:prstGeom>
        </p:spPr>
        <p:txBody>
          <a:bodyPr vert="horz" lIns="74295" tIns="37148" rIns="74295" bIns="3714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13" baseline="0" dirty="0">
                <a:solidFill>
                  <a:srgbClr val="998EBC"/>
                </a:solidFill>
              </a:rPr>
              <a:t>Page </a:t>
            </a:r>
            <a:fld id="{BECC8A33-EFFD-423C-9B79-93CC6F632C1C}" type="slidenum">
              <a:rPr lang="en-AU" sz="813" baseline="0" smtClean="0">
                <a:solidFill>
                  <a:srgbClr val="998EBC"/>
                </a:solidFill>
              </a:rPr>
              <a:pPr/>
              <a:t>‹#›</a:t>
            </a:fld>
            <a:endParaRPr lang="en-AU" sz="813" baseline="0" dirty="0">
              <a:solidFill>
                <a:srgbClr val="998EBC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752" y="117296"/>
            <a:ext cx="915146" cy="110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237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31844"/>
            <a:ext cx="9906000" cy="426156"/>
          </a:xfrm>
          <a:prstGeom prst="rect">
            <a:avLst/>
          </a:prstGeom>
          <a:solidFill>
            <a:srgbClr val="231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40990"/>
            <a:ext cx="9906000" cy="0"/>
          </a:xfrm>
          <a:prstGeom prst="line">
            <a:avLst/>
          </a:prstGeom>
          <a:ln w="127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0" y="6600258"/>
            <a:ext cx="9906000" cy="0"/>
          </a:xfrm>
          <a:prstGeom prst="line">
            <a:avLst/>
          </a:prstGeom>
          <a:ln w="127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7521018" y="6508755"/>
            <a:ext cx="2228850" cy="365125"/>
          </a:xfrm>
          <a:prstGeom prst="rect">
            <a:avLst/>
          </a:prstGeom>
        </p:spPr>
        <p:txBody>
          <a:bodyPr vert="horz" lIns="74295" tIns="37148" rIns="74295" bIns="3714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13" dirty="0">
                <a:solidFill>
                  <a:srgbClr val="685A96"/>
                </a:solidFill>
              </a:rPr>
              <a:t>Page </a:t>
            </a:r>
            <a:fld id="{BECC8A33-EFFD-423C-9B79-93CC6F632C1C}" type="slidenum">
              <a:rPr lang="en-AU" sz="813" smtClean="0">
                <a:solidFill>
                  <a:srgbClr val="685A96"/>
                </a:solidFill>
              </a:rPr>
              <a:pPr/>
              <a:t>‹#›</a:t>
            </a:fld>
            <a:endParaRPr lang="en-AU" sz="813" dirty="0">
              <a:solidFill>
                <a:srgbClr val="685A96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752" y="117296"/>
            <a:ext cx="915146" cy="110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700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18927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79790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476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31844"/>
            <a:ext cx="9906000" cy="426156"/>
          </a:xfrm>
          <a:prstGeom prst="rect">
            <a:avLst/>
          </a:prstGeom>
          <a:solidFill>
            <a:srgbClr val="231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40990"/>
            <a:ext cx="9906000" cy="0"/>
          </a:xfrm>
          <a:prstGeom prst="line">
            <a:avLst/>
          </a:prstGeom>
          <a:ln w="127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0" y="6600258"/>
            <a:ext cx="9906000" cy="0"/>
          </a:xfrm>
          <a:prstGeom prst="line">
            <a:avLst/>
          </a:prstGeom>
          <a:ln w="12700">
            <a:solidFill>
              <a:srgbClr val="685A96"/>
            </a:solidFill>
          </a:ln>
          <a:effectLst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7521018" y="6508755"/>
            <a:ext cx="2228850" cy="365125"/>
          </a:xfrm>
          <a:prstGeom prst="rect">
            <a:avLst/>
          </a:prstGeom>
        </p:spPr>
        <p:txBody>
          <a:bodyPr vert="horz" lIns="74295" tIns="37148" rIns="74295" bIns="3714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13" dirty="0">
                <a:solidFill>
                  <a:srgbClr val="685A96"/>
                </a:solidFill>
              </a:rPr>
              <a:t>Page </a:t>
            </a:r>
            <a:fld id="{BECC8A33-EFFD-423C-9B79-93CC6F632C1C}" type="slidenum">
              <a:rPr lang="en-AU" sz="813" smtClean="0">
                <a:solidFill>
                  <a:srgbClr val="685A96"/>
                </a:solidFill>
              </a:rPr>
              <a:pPr/>
              <a:t>‹#›</a:t>
            </a:fld>
            <a:endParaRPr lang="en-AU" sz="813" dirty="0">
              <a:solidFill>
                <a:srgbClr val="685A96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752" y="117296"/>
            <a:ext cx="915146" cy="110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0877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74092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57326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964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06046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6266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 without Insig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3"/>
          <p:cNvSpPr>
            <a:spLocks noGrp="1"/>
          </p:cNvSpPr>
          <p:nvPr>
            <p:ph type="body" sz="quarter" idx="15" hasCustomPrompt="1"/>
            <p:custDataLst>
              <p:tags r:id="rId1"/>
            </p:custDataLst>
          </p:nvPr>
        </p:nvSpPr>
        <p:spPr>
          <a:xfrm>
            <a:off x="134939" y="1612902"/>
            <a:ext cx="7056703" cy="39805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77391" marR="0" indent="-77391" algn="l" defTabSz="74295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391" algn="l"/>
              </a:tabLst>
              <a:defRPr sz="1138" b="1" baseline="0">
                <a:latin typeface="+mn-lt"/>
              </a:defRPr>
            </a:lvl1pPr>
          </a:lstStyle>
          <a:p>
            <a:pPr lvl="0"/>
            <a:r>
              <a:rPr lang="en-AU"/>
              <a:t>[Insert Graph title in here]</a:t>
            </a:r>
            <a:endParaRPr lang="en-AU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133722" y="569906"/>
            <a:ext cx="9595601" cy="8148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00" b="1">
                <a:latin typeface="+mn-lt"/>
              </a:defRPr>
            </a:lvl1pPr>
          </a:lstStyle>
          <a:p>
            <a:pPr lvl="0"/>
            <a:r>
              <a:rPr lang="en-AU"/>
              <a:t>[Insert Page Lead In here…..]</a:t>
            </a:r>
          </a:p>
          <a:p>
            <a:pPr lvl="0"/>
            <a:endParaRPr lang="en-AU"/>
          </a:p>
          <a:p>
            <a:pPr lvl="0"/>
            <a:endParaRPr lang="en-AU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1490260" y="0"/>
            <a:ext cx="8317282" cy="463550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300" b="1" cap="all" baseline="0">
                <a:solidFill>
                  <a:srgbClr val="00626E"/>
                </a:solidFill>
              </a:defRPr>
            </a:lvl1pPr>
          </a:lstStyle>
          <a:p>
            <a:pPr lvl="0"/>
            <a:r>
              <a:rPr lang="en-AU" dirty="0"/>
              <a:t>[Insert page title]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131798" y="6336632"/>
            <a:ext cx="4664793" cy="526980"/>
          </a:xfrm>
          <a:prstGeom prst="rect">
            <a:avLst/>
          </a:prstGeom>
        </p:spPr>
        <p:txBody>
          <a:bodyPr anchor="t">
            <a:normAutofit/>
          </a:bodyPr>
          <a:lstStyle>
            <a:lvl1pPr marL="77391" marR="0" indent="-77391" algn="l" defTabSz="74295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391" algn="l"/>
              </a:tabLst>
              <a:defRPr sz="65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AU"/>
              <a:t>Source: [Insert source information here]</a:t>
            </a:r>
            <a:endParaRPr lang="en-AU" dirty="0"/>
          </a:p>
        </p:txBody>
      </p:sp>
      <p:sp>
        <p:nvSpPr>
          <p:cNvPr id="10" name="Slide Number Placeholder 3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697291" y="6381750"/>
            <a:ext cx="2503487" cy="28733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7429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828948-28F0-49BA-A9AE-E9B0B290186A}" type="slidenum">
              <a:rPr kumimoji="0" lang="en-AU" sz="975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ctr" defTabSz="742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975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047566" y="6611782"/>
            <a:ext cx="1297150" cy="21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AU" sz="813" dirty="0">
                <a:solidFill>
                  <a:schemeClr val="bg1"/>
                </a:solidFill>
              </a:rPr>
              <a:t>Commercial in Confidence</a:t>
            </a:r>
          </a:p>
        </p:txBody>
      </p:sp>
    </p:spTree>
    <p:extLst>
      <p:ext uri="{BB962C8B-B14F-4D97-AF65-F5344CB8AC3E}">
        <p14:creationId xmlns:p14="http://schemas.microsoft.com/office/powerpoint/2010/main" val="46505059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306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573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917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r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0F56964F-2E17-4DD4-967A-77A6591AFD5E}"/>
              </a:ext>
            </a:extLst>
          </p:cNvPr>
          <p:cNvSpPr/>
          <p:nvPr userDrawn="1"/>
        </p:nvSpPr>
        <p:spPr>
          <a:xfrm>
            <a:off x="2778367" y="0"/>
            <a:ext cx="5651581" cy="6858000"/>
          </a:xfrm>
          <a:prstGeom prst="trapezoid">
            <a:avLst>
              <a:gd name="adj" fmla="val 41132"/>
            </a:avLst>
          </a:prstGeom>
          <a:solidFill>
            <a:srgbClr val="231D3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A590FF37-E269-4F5A-9215-BC91602EC663}"/>
              </a:ext>
            </a:extLst>
          </p:cNvPr>
          <p:cNvSpPr/>
          <p:nvPr userDrawn="1"/>
        </p:nvSpPr>
        <p:spPr>
          <a:xfrm>
            <a:off x="812313" y="0"/>
            <a:ext cx="8683546" cy="6858000"/>
          </a:xfrm>
          <a:prstGeom prst="trapezoid">
            <a:avLst>
              <a:gd name="adj" fmla="val 33837"/>
            </a:avLst>
          </a:prstGeom>
          <a:solidFill>
            <a:srgbClr val="231D3B">
              <a:alpha val="50196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8AA146-33C7-460F-AB73-61051187F791}"/>
              </a:ext>
            </a:extLst>
          </p:cNvPr>
          <p:cNvSpPr/>
          <p:nvPr userDrawn="1"/>
        </p:nvSpPr>
        <p:spPr>
          <a:xfrm>
            <a:off x="0" y="0"/>
            <a:ext cx="5231423" cy="6858000"/>
          </a:xfrm>
          <a:prstGeom prst="rect">
            <a:avLst/>
          </a:prstGeom>
          <a:solidFill>
            <a:srgbClr val="231D3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DDA556-75B2-420D-B37B-2E196CF78E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752" y="117296"/>
            <a:ext cx="915146" cy="110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60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988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756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705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31D3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ABD158-57D7-449F-8FAB-C8C9061E9068}" type="datetimeFigureOut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14/8/2024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C8A33-EFFD-423C-9B79-93CC6F632C1C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580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31D3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BD158-57D7-449F-8FAB-C8C9061E9068}" type="datetimeFigureOut">
              <a:rPr lang="en-AU" smtClean="0"/>
              <a:t>14/8/2024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8A33-EFFD-423C-9B79-93CC6F632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952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31D3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42" y="1847"/>
            <a:ext cx="6984275" cy="3666743"/>
          </a:xfrm>
          <a:prstGeom prst="rect">
            <a:avLst/>
          </a:prstGeom>
        </p:spPr>
      </p:pic>
      <p:sp>
        <p:nvSpPr>
          <p:cNvPr id="6" name="Trapezoid 5">
            <a:extLst>
              <a:ext uri="{FF2B5EF4-FFF2-40B4-BE49-F238E27FC236}">
                <a16:creationId xmlns:a16="http://schemas.microsoft.com/office/drawing/2014/main" id="{5FCCECB7-F30A-4903-818D-7EBF94B13E68}"/>
              </a:ext>
            </a:extLst>
          </p:cNvPr>
          <p:cNvSpPr/>
          <p:nvPr/>
        </p:nvSpPr>
        <p:spPr>
          <a:xfrm>
            <a:off x="0" y="0"/>
            <a:ext cx="5522374" cy="6876000"/>
          </a:xfrm>
          <a:prstGeom prst="trapezoid">
            <a:avLst>
              <a:gd name="adj" fmla="val 33837"/>
            </a:avLst>
          </a:prstGeom>
          <a:solidFill>
            <a:srgbClr val="231D3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89F8FF9A-B03C-4403-B088-FD2A9FA227CC}"/>
              </a:ext>
            </a:extLst>
          </p:cNvPr>
          <p:cNvSpPr/>
          <p:nvPr/>
        </p:nvSpPr>
        <p:spPr>
          <a:xfrm>
            <a:off x="581256" y="0"/>
            <a:ext cx="5651581" cy="6876000"/>
          </a:xfrm>
          <a:prstGeom prst="trapezoid">
            <a:avLst>
              <a:gd name="adj" fmla="val 33837"/>
            </a:avLst>
          </a:prstGeom>
          <a:solidFill>
            <a:srgbClr val="231D3B">
              <a:alpha val="50196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92D94F-06EC-4FAD-A04F-F7B9EF6D3B79}"/>
              </a:ext>
            </a:extLst>
          </p:cNvPr>
          <p:cNvSpPr/>
          <p:nvPr/>
        </p:nvSpPr>
        <p:spPr>
          <a:xfrm>
            <a:off x="0" y="0"/>
            <a:ext cx="2033837" cy="6876000"/>
          </a:xfrm>
          <a:prstGeom prst="rect">
            <a:avLst/>
          </a:prstGeom>
          <a:solidFill>
            <a:srgbClr val="231D3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229695-6AAA-41D2-813F-040C8768D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602" y="3788113"/>
            <a:ext cx="1313298" cy="15783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FBDF15E-FFBF-23A5-CC90-EF6B37AA49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2959" y="5428365"/>
            <a:ext cx="3673163" cy="1238434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FCC40C2B-622E-18AC-6E40-EB4522A554C5}"/>
              </a:ext>
            </a:extLst>
          </p:cNvPr>
          <p:cNvSpPr txBox="1">
            <a:spLocks/>
          </p:cNvSpPr>
          <p:nvPr/>
        </p:nvSpPr>
        <p:spPr>
          <a:xfrm>
            <a:off x="263100" y="5645020"/>
            <a:ext cx="4777091" cy="600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231D3B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>
              <a:lnSpc>
                <a:spcPct val="100000"/>
              </a:lnSpc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Difficult Conversations Template</a:t>
            </a:r>
            <a:endParaRPr lang="en-AU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DD26306-EA2D-0BBA-417F-44D79DD87B71}"/>
              </a:ext>
            </a:extLst>
          </p:cNvPr>
          <p:cNvSpPr txBox="1">
            <a:spLocks/>
          </p:cNvSpPr>
          <p:nvPr/>
        </p:nvSpPr>
        <p:spPr>
          <a:xfrm>
            <a:off x="263100" y="3685451"/>
            <a:ext cx="4996174" cy="1476173"/>
          </a:xfrm>
          <a:prstGeom prst="rect">
            <a:avLst/>
          </a:prstGeom>
        </p:spPr>
        <p:txBody>
          <a:bodyPr vert="horz" lIns="84406" tIns="42203" rIns="84406" bIns="42203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>
              <a:lnSpc>
                <a:spcPct val="100000"/>
              </a:lnSpc>
            </a:pPr>
            <a:r>
              <a:rPr lang="en-US" sz="2200" dirty="0">
                <a:solidFill>
                  <a:schemeClr val="bg1">
                    <a:lumMod val="75000"/>
                  </a:schemeClr>
                </a:solidFill>
              </a:rPr>
              <a:t>Difficult Conversations with</a:t>
            </a:r>
            <a:br>
              <a:rPr lang="en-US" sz="2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sz="2200" dirty="0">
                <a:solidFill>
                  <a:schemeClr val="bg1">
                    <a:lumMod val="75000"/>
                  </a:schemeClr>
                </a:solidFill>
              </a:rPr>
              <a:t>Difficult Directors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eaLnBrk="0">
              <a:lnSpc>
                <a:spcPct val="100000"/>
              </a:lnSpc>
            </a:pPr>
            <a:endParaRPr lang="en-AU" sz="1400" dirty="0">
              <a:solidFill>
                <a:schemeClr val="bg1">
                  <a:lumMod val="75000"/>
                </a:schemeClr>
              </a:solidFill>
            </a:endParaRPr>
          </a:p>
          <a:p>
            <a:pPr eaLnBrk="0">
              <a:lnSpc>
                <a:spcPct val="100000"/>
              </a:lnSpc>
            </a:pPr>
            <a:r>
              <a:rPr lang="en-AU" sz="2000" dirty="0">
                <a:solidFill>
                  <a:schemeClr val="bg1">
                    <a:lumMod val="75000"/>
                  </a:schemeClr>
                </a:solidFill>
              </a:rPr>
              <a:t>Board Pro Webinar</a:t>
            </a:r>
          </a:p>
          <a:p>
            <a:pPr eaLnBrk="0">
              <a:lnSpc>
                <a:spcPct val="100000"/>
              </a:lnSpc>
            </a:pPr>
            <a:r>
              <a:rPr lang="en-AU" sz="1600" dirty="0">
                <a:solidFill>
                  <a:schemeClr val="bg1">
                    <a:lumMod val="75000"/>
                  </a:schemeClr>
                </a:solidFill>
              </a:rPr>
              <a:t>15</a:t>
            </a:r>
            <a:r>
              <a:rPr lang="en-AU" sz="1600" baseline="30000" dirty="0">
                <a:solidFill>
                  <a:schemeClr val="bg1">
                    <a:lumMod val="75000"/>
                  </a:schemeClr>
                </a:solidFill>
              </a:rPr>
              <a:t>th</a:t>
            </a:r>
            <a:r>
              <a:rPr lang="en-AU" sz="1600" dirty="0">
                <a:solidFill>
                  <a:schemeClr val="bg1">
                    <a:lumMod val="75000"/>
                  </a:schemeClr>
                </a:solidFill>
              </a:rPr>
              <a:t> August 2024</a:t>
            </a:r>
            <a:endParaRPr lang="en-AU" sz="1846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823539CC-A37B-4DF6-8D31-F7027490AC15}"/>
              </a:ext>
            </a:extLst>
          </p:cNvPr>
          <p:cNvSpPr/>
          <p:nvPr/>
        </p:nvSpPr>
        <p:spPr>
          <a:xfrm>
            <a:off x="121093" y="1633988"/>
            <a:ext cx="3276000" cy="1332000"/>
          </a:xfrm>
          <a:prstGeom prst="flowChartAlternateProcess">
            <a:avLst/>
          </a:prstGeom>
          <a:solidFill>
            <a:srgbClr val="F7F7F7"/>
          </a:solidFill>
          <a:ln w="57150" cmpd="thickThin">
            <a:solidFill>
              <a:srgbClr val="B2C6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138" dirty="0">
                <a:solidFill>
                  <a:schemeClr val="tx1"/>
                </a:solidFill>
              </a:rPr>
              <a:t>Your Position</a:t>
            </a:r>
            <a:r>
              <a:rPr lang="en-AU" sz="813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(What do you want from the conversation?)</a:t>
            </a:r>
            <a:endParaRPr lang="en-AU" sz="1463" dirty="0">
              <a:solidFill>
                <a:schemeClr val="bg1">
                  <a:lumMod val="65000"/>
                </a:schemeClr>
              </a:solidFill>
            </a:endParaRPr>
          </a:p>
          <a:p>
            <a:endParaRPr lang="en-A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D341CEAE-3197-4FF2-8237-E3AD0EB0521F}"/>
              </a:ext>
            </a:extLst>
          </p:cNvPr>
          <p:cNvSpPr/>
          <p:nvPr/>
        </p:nvSpPr>
        <p:spPr>
          <a:xfrm>
            <a:off x="121093" y="3094160"/>
            <a:ext cx="3276000" cy="1332000"/>
          </a:xfrm>
          <a:prstGeom prst="flowChartAlternateProcess">
            <a:avLst/>
          </a:prstGeom>
          <a:solidFill>
            <a:srgbClr val="F7F7F7"/>
          </a:solidFill>
          <a:ln w="57150" cmpd="thickThin">
            <a:solidFill>
              <a:srgbClr val="B2C6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138" dirty="0">
                <a:solidFill>
                  <a:schemeClr val="tx1"/>
                </a:solidFill>
              </a:rPr>
              <a:t>Your Interests</a:t>
            </a: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 (What are the needs, aspirations or fears that motivate you? Why is the conversation important to you?)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031C8886-F95A-4F38-BC68-EDC7B8048AE4}"/>
              </a:ext>
            </a:extLst>
          </p:cNvPr>
          <p:cNvSpPr/>
          <p:nvPr/>
        </p:nvSpPr>
        <p:spPr>
          <a:xfrm>
            <a:off x="121093" y="4554332"/>
            <a:ext cx="4752000" cy="1747394"/>
          </a:xfrm>
          <a:prstGeom prst="flowChartAlternateProcess">
            <a:avLst/>
          </a:prstGeom>
          <a:solidFill>
            <a:srgbClr val="F7F7F7"/>
          </a:solidFill>
          <a:ln w="57150" cmpd="thickThin">
            <a:solidFill>
              <a:srgbClr val="B2C6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138" dirty="0">
                <a:solidFill>
                  <a:schemeClr val="tx1"/>
                </a:solidFill>
              </a:rPr>
              <a:t>Possible Solution and Your Ideal Solution </a:t>
            </a: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(What are the options for how the conflict could be settled? What is your preferred solution?)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B7CE6-83FE-4DE5-89F7-EE6F22645BA8}"/>
              </a:ext>
            </a:extLst>
          </p:cNvPr>
          <p:cNvSpPr/>
          <p:nvPr/>
        </p:nvSpPr>
        <p:spPr>
          <a:xfrm>
            <a:off x="3538736" y="173816"/>
            <a:ext cx="2837250" cy="2784364"/>
          </a:xfrm>
          <a:prstGeom prst="rect">
            <a:avLst/>
          </a:prstGeom>
          <a:noFill/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14075" rtlCol="0" anchor="t"/>
          <a:lstStyle/>
          <a:p>
            <a:pPr algn="ctr"/>
            <a:r>
              <a:rPr lang="en-AU" sz="1138" dirty="0">
                <a:solidFill>
                  <a:schemeClr val="tx1"/>
                </a:solidFill>
              </a:rPr>
              <a:t>What is the conversation about? </a:t>
            </a: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(What is the background? Do both parties see it the same way?)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035BA85-BEAE-422C-96DF-B09326779B42}"/>
              </a:ext>
            </a:extLst>
          </p:cNvPr>
          <p:cNvSpPr/>
          <p:nvPr/>
        </p:nvSpPr>
        <p:spPr>
          <a:xfrm>
            <a:off x="3556907" y="3097570"/>
            <a:ext cx="2837250" cy="1332000"/>
          </a:xfrm>
          <a:prstGeom prst="rect">
            <a:avLst/>
          </a:prstGeom>
          <a:noFill/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14075" rtlCol="0" anchor="t"/>
          <a:lstStyle/>
          <a:p>
            <a:pPr algn="ctr"/>
            <a:r>
              <a:rPr lang="en-AU" sz="1138" dirty="0">
                <a:solidFill>
                  <a:schemeClr val="tx1"/>
                </a:solidFill>
              </a:rPr>
              <a:t>Common Ground</a:t>
            </a: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 (Are there any aligned</a:t>
            </a:r>
            <a:br>
              <a:rPr lang="en-AU" sz="894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interests or positions?)</a:t>
            </a:r>
            <a:endParaRPr lang="en-AU" sz="1138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9C7DCBAA-E4A7-4E4F-8E60-F15E0D26F011}"/>
              </a:ext>
            </a:extLst>
          </p:cNvPr>
          <p:cNvSpPr/>
          <p:nvPr/>
        </p:nvSpPr>
        <p:spPr>
          <a:xfrm>
            <a:off x="124468" y="173816"/>
            <a:ext cx="3276000" cy="1332000"/>
          </a:xfrm>
          <a:prstGeom prst="flowChartAlternateProcess">
            <a:avLst/>
          </a:prstGeom>
          <a:solidFill>
            <a:srgbClr val="F7F7F7"/>
          </a:solidFill>
          <a:ln w="57150" cmpd="thickThin">
            <a:solidFill>
              <a:srgbClr val="B2C6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138" dirty="0">
                <a:solidFill>
                  <a:schemeClr val="tx1"/>
                </a:solidFill>
              </a:rPr>
              <a:t>Your Contribution to the Situation </a:t>
            </a: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(Are your motives clean? Have you jumped to conclusions?)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797F85-AA07-4D7F-951A-E79DDD97398D}"/>
              </a:ext>
            </a:extLst>
          </p:cNvPr>
          <p:cNvSpPr/>
          <p:nvPr/>
        </p:nvSpPr>
        <p:spPr>
          <a:xfrm>
            <a:off x="802812" y="6463037"/>
            <a:ext cx="8300376" cy="229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900" dirty="0">
                <a:latin typeface="Helvetica Neue Medium"/>
                <a:ea typeface="Cambria" panose="02040503050406030204" pitchFamily="18" charset="0"/>
                <a:cs typeface="Times New Roman" panose="02020603050405020304" pitchFamily="18" charset="0"/>
              </a:rPr>
              <a:t>© Resolving Matters 2024.  No part of this publication may be reproduced by any process without prior written permission from Fiona McKenzie.</a:t>
            </a:r>
            <a:endParaRPr lang="en-AU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lowchart: Alternate Process 5">
            <a:extLst>
              <a:ext uri="{FF2B5EF4-FFF2-40B4-BE49-F238E27FC236}">
                <a16:creationId xmlns:a16="http://schemas.microsoft.com/office/drawing/2014/main" id="{6AF47BDF-D779-E611-C7D6-B5E242AAD806}"/>
              </a:ext>
            </a:extLst>
          </p:cNvPr>
          <p:cNvSpPr/>
          <p:nvPr/>
        </p:nvSpPr>
        <p:spPr>
          <a:xfrm>
            <a:off x="6514254" y="1600849"/>
            <a:ext cx="3276000" cy="1332000"/>
          </a:xfrm>
          <a:prstGeom prst="flowChartAlternateProcess">
            <a:avLst/>
          </a:prstGeom>
          <a:solidFill>
            <a:srgbClr val="F7F7F7"/>
          </a:solidFill>
          <a:ln w="57150" cmpd="thickThin">
            <a:solidFill>
              <a:srgbClr val="B2C6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AU" sz="1138" dirty="0">
                <a:solidFill>
                  <a:schemeClr val="tx1"/>
                </a:solidFill>
              </a:rPr>
              <a:t>Their Position</a:t>
            </a:r>
            <a:r>
              <a:rPr lang="en-AU" sz="813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(What might they want from the conversation?)</a:t>
            </a:r>
            <a:endParaRPr lang="en-AU" sz="1463" dirty="0">
              <a:solidFill>
                <a:schemeClr val="bg1">
                  <a:lumMod val="65000"/>
                </a:schemeClr>
              </a:solidFill>
            </a:endParaRPr>
          </a:p>
          <a:p>
            <a:endParaRPr lang="en-A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Flowchart: Alternate Process 8">
            <a:extLst>
              <a:ext uri="{FF2B5EF4-FFF2-40B4-BE49-F238E27FC236}">
                <a16:creationId xmlns:a16="http://schemas.microsoft.com/office/drawing/2014/main" id="{84867ED4-7569-EA4F-13CF-D302B5B04052}"/>
              </a:ext>
            </a:extLst>
          </p:cNvPr>
          <p:cNvSpPr/>
          <p:nvPr/>
        </p:nvSpPr>
        <p:spPr>
          <a:xfrm>
            <a:off x="6514254" y="3061021"/>
            <a:ext cx="3276000" cy="1332000"/>
          </a:xfrm>
          <a:prstGeom prst="flowChartAlternateProcess">
            <a:avLst/>
          </a:prstGeom>
          <a:solidFill>
            <a:srgbClr val="F7F7F7"/>
          </a:solidFill>
          <a:ln w="57150" cmpd="thickThin">
            <a:solidFill>
              <a:srgbClr val="B2C6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AU" sz="1138" dirty="0">
                <a:solidFill>
                  <a:schemeClr val="tx1"/>
                </a:solidFill>
              </a:rPr>
              <a:t>Their Interests</a:t>
            </a: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 (What needs, aspirations or fears might be motivating them? Why is the conversation important to them?)</a:t>
            </a:r>
          </a:p>
        </p:txBody>
      </p:sp>
      <p:sp>
        <p:nvSpPr>
          <p:cNvPr id="5" name="Flowchart: Alternate Process 9">
            <a:extLst>
              <a:ext uri="{FF2B5EF4-FFF2-40B4-BE49-F238E27FC236}">
                <a16:creationId xmlns:a16="http://schemas.microsoft.com/office/drawing/2014/main" id="{417AC013-A7A3-EABB-B69A-F9A7EE20AC8D}"/>
              </a:ext>
            </a:extLst>
          </p:cNvPr>
          <p:cNvSpPr/>
          <p:nvPr/>
        </p:nvSpPr>
        <p:spPr>
          <a:xfrm>
            <a:off x="5032907" y="4554332"/>
            <a:ext cx="4752000" cy="1747394"/>
          </a:xfrm>
          <a:prstGeom prst="flowChartAlternateProcess">
            <a:avLst/>
          </a:prstGeom>
          <a:solidFill>
            <a:srgbClr val="F7F7F7"/>
          </a:solidFill>
          <a:ln w="57150" cmpd="thickThin">
            <a:solidFill>
              <a:srgbClr val="B2C6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AU" sz="1138" dirty="0">
                <a:solidFill>
                  <a:schemeClr val="tx1"/>
                </a:solidFill>
              </a:rPr>
              <a:t>Possible Solution and Their Ideal Solution </a:t>
            </a: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(What options might they be contemplating for settling the conflict? What is their likely preferred option?)</a:t>
            </a:r>
          </a:p>
        </p:txBody>
      </p:sp>
      <p:sp>
        <p:nvSpPr>
          <p:cNvPr id="7" name="Flowchart: Alternate Process 13">
            <a:extLst>
              <a:ext uri="{FF2B5EF4-FFF2-40B4-BE49-F238E27FC236}">
                <a16:creationId xmlns:a16="http://schemas.microsoft.com/office/drawing/2014/main" id="{62AEF5B9-373C-8739-A86A-79910146EFC2}"/>
              </a:ext>
            </a:extLst>
          </p:cNvPr>
          <p:cNvSpPr/>
          <p:nvPr/>
        </p:nvSpPr>
        <p:spPr>
          <a:xfrm>
            <a:off x="6517629" y="140677"/>
            <a:ext cx="3276000" cy="1332000"/>
          </a:xfrm>
          <a:prstGeom prst="flowChartAlternateProcess">
            <a:avLst/>
          </a:prstGeom>
          <a:solidFill>
            <a:srgbClr val="F7F7F7"/>
          </a:solidFill>
          <a:ln w="57150" cmpd="thickThin">
            <a:solidFill>
              <a:srgbClr val="B2C6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AU" sz="1138" dirty="0">
                <a:solidFill>
                  <a:schemeClr val="tx1"/>
                </a:solidFill>
              </a:rPr>
              <a:t>Their Contribution to the Situation </a:t>
            </a:r>
            <a:r>
              <a:rPr lang="en-AU" sz="894" dirty="0">
                <a:solidFill>
                  <a:schemeClr val="bg1">
                    <a:lumMod val="65000"/>
                  </a:schemeClr>
                </a:solidFill>
              </a:rPr>
              <a:t>(What have they done? What do you know about their motives?)</a:t>
            </a:r>
          </a:p>
        </p:txBody>
      </p:sp>
    </p:spTree>
    <p:extLst>
      <p:ext uri="{BB962C8B-B14F-4D97-AF65-F5344CB8AC3E}">
        <p14:creationId xmlns:p14="http://schemas.microsoft.com/office/powerpoint/2010/main" val="5976982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h2GmnAgS02SDvQ2engzO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WxYWEEdvkmbS.AawgBtf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C0he.6HUW2VsltRgy_y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h2GmnAgS02SDvQ2engzO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vGuz0ijRkyh1A9vXw1cK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WxYWEEdvkmbS.AawgBtf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h2GmnAgS02SDvQ2engzO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C0he.6HUW2VsltRgy_y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h2GmnAgS02SDvQ2engzO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vGuz0ijRkyh1A9vXw1cKQ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7339</TotalTime>
  <Words>225</Words>
  <Application>Microsoft Macintosh PowerPoint</Application>
  <PresentationFormat>A4 Paper (210x297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Helvetica Neue Medium</vt:lpstr>
      <vt:lpstr>Office Theme</vt:lpstr>
      <vt:lpstr>2_Office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Sustainable Negotiation</dc:title>
  <dc:creator>Fiona McKenzie</dc:creator>
  <cp:lastModifiedBy>Sean McDonald</cp:lastModifiedBy>
  <cp:revision>645</cp:revision>
  <dcterms:created xsi:type="dcterms:W3CDTF">2019-10-25T03:23:57Z</dcterms:created>
  <dcterms:modified xsi:type="dcterms:W3CDTF">2024-08-14T00:23:36Z</dcterms:modified>
</cp:coreProperties>
</file>